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99e078eef4_0_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99e078eef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99e078eef4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99e078eef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99e078eef4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99e078eef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9e078eef4_0_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9e078eef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</a:t>
            </a:r>
            <a:r>
              <a:rPr lang="en"/>
              <a:t>Terminologies</a:t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Maaz Ul Haq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network is a collection of computers and other devices connected together to share resources and information.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Types of Network: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LAN (Local Area Network): Small network confined to a limited geographical area, like a home, office, or campus.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 (Metropolitan Area Network): Larger than LAN, covering a city or large campus.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WAN (Wide Area Network): Spans a large geographical area, connecting multiple LANs or MANs.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&amp; Social Media:</a:t>
            </a:r>
            <a:endParaRPr/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Internet: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global network of connected computers, providing access to information and services.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Social Media: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Online platforms where people connect, share content, and communicate.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</a:t>
            </a:r>
            <a:r>
              <a:rPr lang="en"/>
              <a:t>Terminologies</a:t>
            </a:r>
            <a:r>
              <a:rPr lang="en"/>
              <a:t>:</a:t>
            </a:r>
            <a:endParaRPr/>
          </a:p>
        </p:txBody>
      </p:sp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Web Page: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single document displayed on the internet, containing text, images, and multimedia.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Website:</a:t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 collection of related web pages under a common domain.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Internet Terminologies:</a:t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Web Browser: </a:t>
            </a:r>
            <a:r>
              <a:rPr lang="en"/>
              <a:t>Software that allows you to access and view web pages (e.g., Chrome, Firefox).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Search Engine: </a:t>
            </a:r>
            <a:r>
              <a:rPr lang="en"/>
              <a:t>A tool that helps you find specific information on the internet (e.g., Google, Bing).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/>
              <a:t>Web Host or Server: </a:t>
            </a:r>
            <a:r>
              <a:rPr lang="en"/>
              <a:t>A computer that stores and serves website content to users on the internet.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Questions ?</a:t>
            </a:r>
            <a:endParaRPr sz="3000"/>
          </a:p>
        </p:txBody>
      </p:sp>
      <p:pic>
        <p:nvPicPr>
          <p:cNvPr descr="Black and white upward shot of Golden Gate Bridge" id="104" name="Google Shape;104;p19"/>
          <p:cNvPicPr preferRelativeResize="0"/>
          <p:nvPr/>
        </p:nvPicPr>
        <p:blipFill rotWithShape="1">
          <a:blip r:embed="rId3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